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5" r:id="rId3"/>
    <p:sldId id="28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20104100" cy="15081250"/>
  <p:notesSz cx="20104100" cy="15081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2" autoAdjust="0"/>
    <p:restoredTop sz="94608" autoAdjust="0"/>
  </p:normalViewPr>
  <p:slideViewPr>
    <p:cSldViewPr>
      <p:cViewPr varScale="1">
        <p:scale>
          <a:sx n="37" d="100"/>
          <a:sy n="37" d="100"/>
        </p:scale>
        <p:origin x="-1507" y="-11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4675187"/>
            <a:ext cx="17088486" cy="3167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8445500"/>
            <a:ext cx="14072870" cy="3770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603250"/>
            <a:ext cx="18093690" cy="241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3468687"/>
            <a:ext cx="18093690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12/1/2023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304310"/>
            <a:ext cx="19829239" cy="14773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265044"/>
            <a:ext cx="19829239" cy="1481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255227"/>
            <a:ext cx="19829239" cy="14822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3" y="225778"/>
            <a:ext cx="19809606" cy="14852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284677"/>
            <a:ext cx="19829239" cy="14793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3" y="235594"/>
            <a:ext cx="19809606" cy="14842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284677"/>
            <a:ext cx="19829239" cy="14793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4" y="157063"/>
            <a:ext cx="19544562" cy="14921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4" y="304310"/>
            <a:ext cx="19544562" cy="14538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304310"/>
            <a:ext cx="19534745" cy="14538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4" y="294493"/>
            <a:ext cx="19544562" cy="14547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agerial Economics: Chapter-3: Theory Of Production -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20043422" cy="150812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4" y="245411"/>
            <a:ext cx="19544562" cy="14597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4" y="245411"/>
            <a:ext cx="19544562" cy="14597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4" y="245411"/>
            <a:ext cx="19839055" cy="14597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4" y="314126"/>
            <a:ext cx="19681992" cy="14489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314126"/>
            <a:ext cx="19534745" cy="1452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314126"/>
            <a:ext cx="19534745" cy="1452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4" y="314126"/>
            <a:ext cx="19544562" cy="1452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4" y="245411"/>
            <a:ext cx="19544562" cy="14597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4" y="245411"/>
            <a:ext cx="19544562" cy="14597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304310"/>
            <a:ext cx="19534745" cy="14538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Theory of Production Diagram | Quizl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0104100" cy="15081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044" y="245411"/>
            <a:ext cx="19544562" cy="14597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314126"/>
            <a:ext cx="19534745" cy="1452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304310"/>
            <a:ext cx="19829239" cy="14773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265044"/>
            <a:ext cx="19829239" cy="1481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294493"/>
            <a:ext cx="19829239" cy="14783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265044"/>
            <a:ext cx="19829239" cy="1481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284677"/>
            <a:ext cx="19829239" cy="14793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60" y="274860"/>
            <a:ext cx="19829239" cy="14803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0</Words>
  <Application>Microsoft Office PowerPoint</Application>
  <PresentationFormat>Custom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Puttu Guruprasad</dc:creator>
  <cp:lastModifiedBy>Puttu Guruprasad</cp:lastModifiedBy>
  <cp:revision>1</cp:revision>
  <dcterms:created xsi:type="dcterms:W3CDTF">2023-12-01T05:55:50Z</dcterms:created>
  <dcterms:modified xsi:type="dcterms:W3CDTF">2023-12-01T06:02:02Z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1970-01-01T00:00:00Z</vt:filetime>
  </property>
  <property fmtid="{D5CDD505-2E9C-101B-9397-08002B2CF9AE}" pid="3" name="LastSaved">
    <vt:filetime>1970-01-01T00:00:00Z</vt:filetime>
  </property>
</Properties>
</file>